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9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99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2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1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78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9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0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1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ADA0F-4EA7-4A2A-9394-B766ACDE01F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728176-19FE-4A24-AE35-EAD18442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dirty="0" smtClean="0"/>
              <a:t>سوگندنامه دانش آموزان پژوهشگر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خوانش، تهیه و تنظیم: عسل شعاعی</a:t>
            </a:r>
            <a:endParaRPr lang="en-US" dirty="0"/>
          </a:p>
        </p:txBody>
      </p:sp>
      <p:pic>
        <p:nvPicPr>
          <p:cNvPr id="4" name="سوگندنام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950" y="6099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244" y="3018317"/>
            <a:ext cx="8879354" cy="538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به عنوان شهروند قانون مدار به حقوق شهروندی خود آگاه باشم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773417"/>
            <a:ext cx="2940155" cy="211783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0" y="817619"/>
            <a:ext cx="2834233" cy="220069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8" y="3962400"/>
            <a:ext cx="3270909" cy="19988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67" y="3718044"/>
            <a:ext cx="2938736" cy="206150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19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1" y="1904862"/>
            <a:ext cx="8569234" cy="106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سوگند یاد می کنم که همواره با نشاط ، خلاقیت وکارآفرینی به مهارت آموزی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بپردازم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34" y="3387907"/>
            <a:ext cx="3798706" cy="260723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800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1977" y="1565228"/>
            <a:ext cx="8090263" cy="106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در موفقیت های خود همیشه قدردان زحمات معلمان دلسوز و اولیای خود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باشم</a:t>
            </a:r>
            <a:r>
              <a:rPr lang="fa-IR" dirty="0" smtClean="0"/>
              <a:t>...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28" y="3611472"/>
            <a:ext cx="2143125" cy="2143125"/>
          </a:xfrm>
          <a:prstGeom prst="rect">
            <a:avLst/>
          </a:prstGeom>
          <a:ln w="28575">
            <a:solidFill>
              <a:srgbClr val="CC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46" y="3518400"/>
            <a:ext cx="2236197" cy="2236197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3111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8365" y="2967335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هفته پژوهش مبارک!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1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371" y="2375991"/>
            <a:ext cx="87695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2400" dirty="0" smtClean="0"/>
              <a:t>من فرزند ایرانم ، با آگاهی کامل از نقش و تاثیر خود در رشد و بالندگی و توسعه ی علمی کشورم، اینک در مقام یک دانش آموز دانش پژوه در پی تعالی و تحقق آرمان های کشور عزیزم ایران ، در پیشگاه خداوند و در حضور معلمین و والدین خود ، تمام قد ایستاده ، سوگند یاد می کنم که: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08" y="700905"/>
            <a:ext cx="3153455" cy="199875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635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395" y="3218614"/>
            <a:ext cx="9669635" cy="538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همواره علم را به همراه اخلاق و صداقت سرلوحه کار خود قرار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دهم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7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555" y="2330339"/>
            <a:ext cx="8565165" cy="488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هوشمندانه در زمینه پیشرفت علمی و معنوی کشورم ایران گام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بردارم</a:t>
            </a:r>
            <a:r>
              <a:rPr lang="fa-IR" sz="1600" dirty="0" smtClean="0"/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2" y="3199719"/>
            <a:ext cx="4529607" cy="251310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669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157" y="3262157"/>
            <a:ext cx="9039654" cy="538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 هم اندیشی مشارکت و ژرف اندیشی جویای حق و عدالت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باشم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96" y="859562"/>
            <a:ext cx="2294261" cy="21656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15" y="805875"/>
            <a:ext cx="2057400" cy="22193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5958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6479" y="2671216"/>
            <a:ext cx="8055429" cy="109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 قدرتی راستین بکوشم تا روحیه تواضع و فروتنی را در خود بوجود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آورم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1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531" y="1573938"/>
            <a:ext cx="8508275" cy="106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سوگند یاد می کنم که دانش و توانایی خود را در راه بهبود زندگی بشر بکار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بندم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36" y="2945406"/>
            <a:ext cx="5133976" cy="269947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0271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347" y="2758303"/>
            <a:ext cx="8125097" cy="106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از فناوری ها و امکانات مجازی بهره برداری و استفاده صحیح و منطقی داشته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باشم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06" y="709069"/>
            <a:ext cx="3336688" cy="185125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03" y="3996828"/>
            <a:ext cx="2478814" cy="1856718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712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050" y="2304214"/>
            <a:ext cx="9616735" cy="538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با مصرف کالای ایرانی به سرمایه ایرانی و تولید ملی احترام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/>
              </a:rPr>
              <a:t>بگذارم</a:t>
            </a:r>
            <a:r>
              <a:rPr lang="fa-IR" dirty="0" smtClean="0"/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8" y="3370217"/>
            <a:ext cx="4656732" cy="226422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2" y="758246"/>
            <a:ext cx="1943125" cy="1363088"/>
          </a:xfrm>
          <a:prstGeom prst="rect">
            <a:avLst/>
          </a:prstGeom>
          <a:ln w="28575"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446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154</TotalTime>
  <Words>221</Words>
  <Application>Microsoft Office PowerPoint</Application>
  <PresentationFormat>Widescreen</PresentationFormat>
  <Paragraphs>14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IranNastaliq</vt:lpstr>
      <vt:lpstr>Times New Roman</vt:lpstr>
      <vt:lpstr>Wingdings</vt:lpstr>
      <vt:lpstr>Organic</vt:lpstr>
      <vt:lpstr>سوگندنامه دانش آموزان پژوهشگر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سوگندنامه دانش آموزان پژوهشگر</dc:title>
  <dc:creator>asus</dc:creator>
  <cp:lastModifiedBy>asus</cp:lastModifiedBy>
  <cp:revision>14</cp:revision>
  <dcterms:created xsi:type="dcterms:W3CDTF">2020-12-16T04:51:23Z</dcterms:created>
  <dcterms:modified xsi:type="dcterms:W3CDTF">2020-12-16T07:26:07Z</dcterms:modified>
</cp:coreProperties>
</file>